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2"/>
  </p:notesMasterIdLst>
  <p:sldIdLst>
    <p:sldId id="269" r:id="rId2"/>
    <p:sldId id="267" r:id="rId3"/>
    <p:sldId id="263" r:id="rId4"/>
    <p:sldId id="272" r:id="rId5"/>
    <p:sldId id="266" r:id="rId6"/>
    <p:sldId id="270" r:id="rId7"/>
    <p:sldId id="271" r:id="rId8"/>
    <p:sldId id="268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A4C43E-8AB5-CF4C-B0A9-545221D4A10F}">
          <p14:sldIdLst>
            <p14:sldId id="269"/>
            <p14:sldId id="267"/>
            <p14:sldId id="263"/>
            <p14:sldId id="272"/>
            <p14:sldId id="266"/>
            <p14:sldId id="270"/>
            <p14:sldId id="271"/>
            <p14:sldId id="268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im Guloglu" initials="SG" lastIdx="1" clrIdx="0">
    <p:extLst>
      <p:ext uri="{19B8F6BF-5375-455C-9EA6-DF929625EA0E}">
        <p15:presenceInfo xmlns:p15="http://schemas.microsoft.com/office/powerpoint/2012/main" userId="2038145b034180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2D3"/>
    <a:srgbClr val="797979"/>
    <a:srgbClr val="FF447F"/>
    <a:srgbClr val="FF0000"/>
    <a:srgbClr val="D7AF95"/>
    <a:srgbClr val="EEE182"/>
    <a:srgbClr val="7030A0"/>
    <a:srgbClr val="FF0046"/>
    <a:srgbClr val="8BD9EE"/>
    <a:srgbClr val="FF2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1185"/>
  </p:normalViewPr>
  <p:slideViewPr>
    <p:cSldViewPr snapToObjects="1">
      <p:cViewPr varScale="1">
        <p:scale>
          <a:sx n="103" d="100"/>
          <a:sy n="103" d="100"/>
        </p:scale>
        <p:origin x="7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28C37-004B-C144-AE7F-D60E80325E64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31ED9-7204-C948-AF63-69954FB6F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04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31ED9-7204-C948-AF63-69954FB6F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2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31ED9-7204-C948-AF63-69954FB6F2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F2FF-2271-8540-856E-D9671D4A2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8BD0C-68CB-4B4F-A443-422BD67D9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6635F-9332-8A41-8286-0920B7BA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9B6B7-2F31-464C-856A-F219F46DB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804BF-781B-3745-96AC-E0188B91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2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7129-2376-3345-8830-7642F167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FDCA8-2098-7445-99E4-C468BACA6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C9534-A787-6640-B5CA-BCBD38E4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F43D-7C1D-A64F-9994-4403A081C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5669-5EF0-2C40-A2FE-39148762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1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24948-9A82-0A4E-B2D0-DF167FE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11AC5-95B6-B749-A318-0FE4B4D65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EF4EA-D639-9E4C-ABF6-B2A58430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88FEA-4633-2940-ABF4-E38A9BBF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AD0BD-7AF5-0E46-85B4-ED865B3A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0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31E9-A3D8-6E47-AF50-BC365F5F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6A32E-634B-9443-8CF7-FC260441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46241-903B-E94E-A158-9F38B474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CE8FA-596B-4244-B90C-A45969DB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051B-F3BB-EE49-9DC3-CE6FCE12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7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2561-996D-7F44-A10F-5E447055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320DE-B9DE-1940-9B02-B6851C82C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FFB0F-A200-3D4F-BA29-8ED96241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DC261-817E-3D44-B136-0321F9E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3A000-E78B-7344-BED6-B2EECF2F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BF19-8CE0-9842-8841-56318DEC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2C93-04DF-6641-A9AE-3CA850A64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84A25-4E31-8848-889D-502D62E4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0E689-CC9A-0E4E-AE7A-67568439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59414-29E4-084F-A586-06EA6CEA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4C7D7-1FB1-3548-B169-C3C66CA3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9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F06C-9B67-BC4E-8FCD-573426FC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22DF2-12CB-1446-9346-3F9A99B3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93E16-2552-E14D-90BB-86ABE31B9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B97B4-806F-1847-97E1-15E049E44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C8D91-25FB-D64A-832A-389B5DD95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D1423-503E-A541-8368-40D16CFB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02790-D68A-9B48-B6AF-80F0EBB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AC0CD-C781-3244-BF79-27A1B3D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1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85F1-F403-1B43-BA94-020AF5AF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61E11-176D-D04E-8448-C7322DA7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2FDE6-4352-2344-AB83-95E38CDE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5511-65A5-FE4B-BABA-8043F882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5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81B49-77B8-C049-A8F6-4742AE7B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0A6AC-1C3A-7E43-AEBB-DB344ACE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09FEB-56DD-7B41-A7AE-31177B3F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8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8B0-0508-CD4D-AA5B-BDFC27C3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1633-5EC1-CB4B-9626-D6E6E176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2805E-CE6D-9042-9E61-551708A99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86DD2-C5BF-B642-80D0-83B37B12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2450C-3B30-4E45-9224-9A6AEDE6D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4C5FD-6899-0E4A-86FA-B14BC03F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3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D7D3-F46B-4A41-9814-2D3338C9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3E929-280A-B54B-B9E9-0A17515E4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471D6-0530-0945-A337-BFF14549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DEEE4-7BB8-B448-9761-A878A97C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ADF1B-BB25-EA40-85E2-8ED3C190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BF021-9886-E840-B3C0-1E252C87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6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4002F-F8E2-3C4F-905F-0E2DFE50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50551-56A4-4A49-AA5C-F9FAB4B9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9F13-BD96-2C42-A81E-B89A869D3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3332E-1F66-E14C-817F-B9C9DFB2CB1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C3C3-64EE-3F4C-AA85-D623E72DC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72694-76C2-BA4C-9B1D-E0BF76FAC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B2EB6-26FA-E440-8D20-141E0511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C68FF8-F504-9C46-8276-CA9C87F3FB14}"/>
              </a:ext>
            </a:extLst>
          </p:cNvPr>
          <p:cNvSpPr/>
          <p:nvPr/>
        </p:nvSpPr>
        <p:spPr>
          <a:xfrm>
            <a:off x="2519996" y="3048000"/>
            <a:ext cx="410400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3462">
                  <a:solidFill>
                    <a:srgbClr val="86A2D3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EVENTBRITE</a:t>
            </a:r>
          </a:p>
        </p:txBody>
      </p:sp>
    </p:spTree>
    <p:extLst>
      <p:ext uri="{BB962C8B-B14F-4D97-AF65-F5344CB8AC3E}">
        <p14:creationId xmlns:p14="http://schemas.microsoft.com/office/powerpoint/2010/main" val="301967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94DD90-A943-A448-A73C-D750199E5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16096"/>
              </p:ext>
            </p:extLst>
          </p:nvPr>
        </p:nvGraphicFramePr>
        <p:xfrm>
          <a:off x="0" y="1400593"/>
          <a:ext cx="9143999" cy="6310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79419379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8771051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62024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36293747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39290725"/>
                    </a:ext>
                  </a:extLst>
                </a:gridCol>
              </a:tblGrid>
              <a:tr h="218080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blipFill dpi="0" rotWithShape="0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379581305"/>
                  </a:ext>
                </a:extLst>
              </a:tr>
              <a:tr h="9148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Dana BOTTONI</a:t>
                      </a:r>
                    </a:p>
                  </a:txBody>
                  <a:tcPr marL="68580" marR="68580" marT="34290" marB="34290"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Daniel CARAZO </a:t>
                      </a:r>
                    </a:p>
                  </a:txBody>
                  <a:tcPr marL="68580" marR="68580" marT="34290" marB="34290"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Karla ROMERO</a:t>
                      </a:r>
                    </a:p>
                  </a:txBody>
                  <a:tcPr marL="68580" marR="68580" marT="34290" marB="34290"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Devin SIMPSON</a:t>
                      </a:r>
                    </a:p>
                  </a:txBody>
                  <a:tcPr marL="68580" marR="68580" marT="34290" marB="34290"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Sevim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GULOGLU</a:t>
                      </a:r>
                    </a:p>
                  </a:txBody>
                  <a:tcPr marL="68580" marR="68580" marT="34290" marB="34290"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  <a:alpha val="31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3905040"/>
                  </a:ext>
                </a:extLst>
              </a:tr>
              <a:tr h="321487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JAVASCRIPT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API’s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HTML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CSS</a:t>
                      </a:r>
                    </a:p>
                  </a:txBody>
                  <a:tcPr marL="68580" marR="68580" marT="34290" marB="3429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JAVASCRIPT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HTML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CSS</a:t>
                      </a:r>
                    </a:p>
                  </a:txBody>
                  <a:tcPr marL="68580" marR="68580" marT="34290" marB="3429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JAVASCRIPT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API’s</a:t>
                      </a:r>
                    </a:p>
                  </a:txBody>
                  <a:tcPr marL="68580" marR="68580" marT="34290" marB="3429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POWER POINT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ABOUT US</a:t>
                      </a:r>
                    </a:p>
                  </a:txBody>
                  <a:tcPr marL="68580" marR="68580" marT="34290" marB="3429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38408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644E34-14F3-5D44-8641-AD4D625E47EF}"/>
              </a:ext>
            </a:extLst>
          </p:cNvPr>
          <p:cNvSpPr txBox="1"/>
          <p:nvPr/>
        </p:nvSpPr>
        <p:spPr>
          <a:xfrm>
            <a:off x="1219200" y="381000"/>
            <a:ext cx="582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cs typeface="Muna" pitchFamily="2" charset="-78"/>
              </a:rPr>
              <a:t>ABOUT THE MAKERS</a:t>
            </a:r>
          </a:p>
        </p:txBody>
      </p:sp>
    </p:spTree>
    <p:extLst>
      <p:ext uri="{BB962C8B-B14F-4D97-AF65-F5344CB8AC3E}">
        <p14:creationId xmlns:p14="http://schemas.microsoft.com/office/powerpoint/2010/main" val="76761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74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C7728E8-CD15-6A4A-8BEF-2D76808E6827}"/>
              </a:ext>
            </a:extLst>
          </p:cNvPr>
          <p:cNvSpPr/>
          <p:nvPr/>
        </p:nvSpPr>
        <p:spPr>
          <a:xfrm>
            <a:off x="96380" y="1332810"/>
            <a:ext cx="8875040" cy="8356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Damascus" pitchFamily="2" charset="-78"/>
              </a:rPr>
              <a:t>	</a:t>
            </a:r>
            <a:r>
              <a:rPr lang="en-US" sz="3200" dirty="0">
                <a:solidFill>
                  <a:schemeClr val="tx1"/>
                </a:solidFill>
                <a:cs typeface="Damascus" pitchFamily="2" charset="-78"/>
              </a:rPr>
              <a:t>[Title of Site] is an event finder site used </a:t>
            </a:r>
            <a:r>
              <a:rPr lang="en-US" sz="3200" dirty="0">
                <a:ln w="0">
                  <a:noFill/>
                </a:ln>
                <a:solidFill>
                  <a:schemeClr val="tx1"/>
                </a:solidFill>
                <a:cs typeface="Damascus" pitchFamily="2" charset="-78"/>
              </a:rPr>
              <a:t>to </a:t>
            </a:r>
            <a:r>
              <a:rPr lang="en-US" sz="3200" dirty="0">
                <a:solidFill>
                  <a:schemeClr val="tx1"/>
                </a:solidFill>
                <a:cs typeface="Damascus" pitchFamily="2" charset="-78"/>
              </a:rPr>
              <a:t>locate fun, upcoming events in your area.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26A3ED0-2EAC-0B40-92A0-5EAAF8F8B072}"/>
              </a:ext>
            </a:extLst>
          </p:cNvPr>
          <p:cNvSpPr/>
          <p:nvPr/>
        </p:nvSpPr>
        <p:spPr>
          <a:xfrm>
            <a:off x="96380" y="3053177"/>
            <a:ext cx="8795449" cy="990601"/>
          </a:xfrm>
          <a:prstGeom prst="roundRect">
            <a:avLst/>
          </a:prstGeom>
          <a:noFill/>
          <a:ln w="285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cs typeface="Muna" pitchFamily="2" charset="-78"/>
              </a:rPr>
              <a:t>	</a:t>
            </a:r>
            <a:r>
              <a:rPr lang="en-US" sz="3200" dirty="0">
                <a:solidFill>
                  <a:schemeClr val="tx1"/>
                </a:solidFill>
                <a:cs typeface="Muna" pitchFamily="2" charset="-78"/>
              </a:rPr>
              <a:t>The site will return suggested events located within a given area specificized by the user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6FDB17D-94D0-8B43-AADF-5BECD5BDE3C6}"/>
              </a:ext>
            </a:extLst>
          </p:cNvPr>
          <p:cNvSpPr/>
          <p:nvPr/>
        </p:nvSpPr>
        <p:spPr>
          <a:xfrm>
            <a:off x="-3875" y="4689573"/>
            <a:ext cx="8648700" cy="990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3200" dirty="0">
                <a:solidFill>
                  <a:schemeClr val="tx1"/>
                </a:solidFill>
              </a:rPr>
              <a:t>The site will also return the weather forecast for the area that is being searched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F37F4-C12A-0545-ADA7-1B41D64E0858}"/>
              </a:ext>
            </a:extLst>
          </p:cNvPr>
          <p:cNvSpPr txBox="1"/>
          <p:nvPr/>
        </p:nvSpPr>
        <p:spPr>
          <a:xfrm>
            <a:off x="1234375" y="381000"/>
            <a:ext cx="6172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cs typeface="Muna" pitchFamily="2" charset="-78"/>
              </a:rPr>
              <a:t>ABOUT THE PROJECT</a:t>
            </a:r>
          </a:p>
        </p:txBody>
      </p:sp>
      <p:pic>
        <p:nvPicPr>
          <p:cNvPr id="6" name="Graphic 5" descr="Label">
            <a:extLst>
              <a:ext uri="{FF2B5EF4-FFF2-40B4-BE49-F238E27FC236}">
                <a16:creationId xmlns:a16="http://schemas.microsoft.com/office/drawing/2014/main" id="{C78F3B74-99A4-7541-AF24-8CEBA806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90" y="1222802"/>
            <a:ext cx="474251" cy="474251"/>
          </a:xfrm>
          <a:prstGeom prst="rect">
            <a:avLst/>
          </a:prstGeom>
        </p:spPr>
      </p:pic>
      <p:pic>
        <p:nvPicPr>
          <p:cNvPr id="8" name="Graphic 7" descr="Champagne glasses">
            <a:extLst>
              <a:ext uri="{FF2B5EF4-FFF2-40B4-BE49-F238E27FC236}">
                <a16:creationId xmlns:a16="http://schemas.microsoft.com/office/drawing/2014/main" id="{747BA5C9-9FFA-C444-828C-115EF84B0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9756" y="403252"/>
            <a:ext cx="468433" cy="468433"/>
          </a:xfrm>
          <a:prstGeom prst="rect">
            <a:avLst/>
          </a:prstGeom>
        </p:spPr>
      </p:pic>
      <p:pic>
        <p:nvPicPr>
          <p:cNvPr id="18" name="Graphic 17" descr="Partial sun">
            <a:extLst>
              <a:ext uri="{FF2B5EF4-FFF2-40B4-BE49-F238E27FC236}">
                <a16:creationId xmlns:a16="http://schemas.microsoft.com/office/drawing/2014/main" id="{5A2D3F54-4CEC-A241-B5D5-8B74CF1EE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270" y="4689573"/>
            <a:ext cx="477832" cy="477832"/>
          </a:xfrm>
          <a:prstGeom prst="rect">
            <a:avLst/>
          </a:prstGeom>
        </p:spPr>
      </p:pic>
      <p:pic>
        <p:nvPicPr>
          <p:cNvPr id="28" name="Graphic 27" descr="Marker">
            <a:extLst>
              <a:ext uri="{FF2B5EF4-FFF2-40B4-BE49-F238E27FC236}">
                <a16:creationId xmlns:a16="http://schemas.microsoft.com/office/drawing/2014/main" id="{1BDD9482-8E28-9E40-B97B-339F5C0EC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529" y="3058565"/>
            <a:ext cx="489912" cy="4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46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BBAE-0E53-C649-A249-A28A8C4E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410"/>
            <a:ext cx="7886700" cy="61457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atin typeface="+mn-lt"/>
                <a:cs typeface="Muna" pitchFamily="2" charset="-78"/>
              </a:rPr>
              <a:t>MOCK 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41080-53A4-454D-894E-3F34841ACF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1" y="1025673"/>
            <a:ext cx="6153150" cy="17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A03304-44F7-F44F-85E9-5E35AD48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28" y="2761509"/>
            <a:ext cx="6149452" cy="1886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EF3B9-974A-F04D-8D2E-BA8D3F0E1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627" y="4648200"/>
            <a:ext cx="6149453" cy="211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5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74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C7728E8-CD15-6A4A-8BEF-2D76808E6827}"/>
              </a:ext>
            </a:extLst>
          </p:cNvPr>
          <p:cNvSpPr/>
          <p:nvPr/>
        </p:nvSpPr>
        <p:spPr>
          <a:xfrm>
            <a:off x="134480" y="19313"/>
            <a:ext cx="8875040" cy="8356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200" dirty="0">
              <a:solidFill>
                <a:schemeClr val="tx1"/>
              </a:solidFill>
              <a:cs typeface="Damascus" pitchFamily="2" charset="-78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26A3ED0-2EAC-0B40-92A0-5EAAF8F8B072}"/>
              </a:ext>
            </a:extLst>
          </p:cNvPr>
          <p:cNvSpPr/>
          <p:nvPr/>
        </p:nvSpPr>
        <p:spPr>
          <a:xfrm>
            <a:off x="96380" y="3053177"/>
            <a:ext cx="8795449" cy="990601"/>
          </a:xfrm>
          <a:prstGeom prst="roundRect">
            <a:avLst/>
          </a:prstGeom>
          <a:noFill/>
          <a:ln w="285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200" dirty="0">
              <a:solidFill>
                <a:schemeClr val="tx1"/>
              </a:solidFill>
              <a:cs typeface="Muna" pitchFamily="2" charset="-78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6FDB17D-94D0-8B43-AADF-5BECD5BDE3C6}"/>
              </a:ext>
            </a:extLst>
          </p:cNvPr>
          <p:cNvSpPr/>
          <p:nvPr/>
        </p:nvSpPr>
        <p:spPr>
          <a:xfrm>
            <a:off x="-3875" y="4689573"/>
            <a:ext cx="8648700" cy="990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39E75-467A-EB4D-A3CB-9612E4E3DB1F}"/>
              </a:ext>
            </a:extLst>
          </p:cNvPr>
          <p:cNvSpPr txBox="1"/>
          <p:nvPr/>
        </p:nvSpPr>
        <p:spPr>
          <a:xfrm>
            <a:off x="1905000" y="175692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8783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46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D508CFC-E817-8746-8CAD-3EBE3218FBD9}"/>
              </a:ext>
            </a:extLst>
          </p:cNvPr>
          <p:cNvSpPr txBox="1"/>
          <p:nvPr/>
        </p:nvSpPr>
        <p:spPr>
          <a:xfrm>
            <a:off x="152399" y="152400"/>
            <a:ext cx="8839201" cy="616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/>
              <a:t>SUCCESSES AND CHALLENGES</a:t>
            </a:r>
          </a:p>
          <a:p>
            <a:pPr algn="ctr">
              <a:lnSpc>
                <a:spcPct val="120000"/>
              </a:lnSpc>
            </a:pPr>
            <a:endParaRPr lang="en-US" sz="4000" b="1" dirty="0"/>
          </a:p>
          <a:p>
            <a:pPr>
              <a:lnSpc>
                <a:spcPct val="120000"/>
              </a:lnSpc>
            </a:pPr>
            <a:r>
              <a:rPr lang="en-US" sz="4000" b="1" dirty="0"/>
              <a:t>What went well?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The team worked well together to use our strengths while also growing in areas we were less confident in</a:t>
            </a:r>
          </a:p>
          <a:p>
            <a:pPr lvl="1">
              <a:lnSpc>
                <a:spcPct val="120000"/>
              </a:lnSpc>
            </a:pPr>
            <a:endParaRPr lang="en-US" sz="2800" dirty="0"/>
          </a:p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What could have gone better?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Any practice with a team sharing a repo beforehand would have been helpful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6E13BE0-FE3E-5941-85F0-0D81685BABA3}"/>
              </a:ext>
            </a:extLst>
          </p:cNvPr>
          <p:cNvSpPr/>
          <p:nvPr/>
        </p:nvSpPr>
        <p:spPr>
          <a:xfrm>
            <a:off x="7467600" y="6108513"/>
            <a:ext cx="762000" cy="42345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7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46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D508CFC-E817-8746-8CAD-3EBE3218FBD9}"/>
              </a:ext>
            </a:extLst>
          </p:cNvPr>
          <p:cNvSpPr txBox="1"/>
          <p:nvPr/>
        </p:nvSpPr>
        <p:spPr>
          <a:xfrm>
            <a:off x="-1" y="0"/>
            <a:ext cx="8839201" cy="5189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Where were my roadblocks?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Getting the whole team together for a meeting due to work schedules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How did I move through roadblocks or setbacks?</a:t>
            </a:r>
          </a:p>
          <a:p>
            <a:pPr lvl="1">
              <a:lnSpc>
                <a:spcPct val="120000"/>
              </a:lnSpc>
            </a:pPr>
            <a:r>
              <a:rPr lang="en-US" sz="2800" dirty="0"/>
              <a:t>Met separately, used Slack to update team on what each person was working on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298B92C-474A-C340-BDAC-2472C07A3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3800" y="6096000"/>
            <a:ext cx="7730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46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9D508CFC-E817-8746-8CAD-3EBE3218FBD9}"/>
              </a:ext>
            </a:extLst>
          </p:cNvPr>
          <p:cNvSpPr txBox="1"/>
          <p:nvPr/>
        </p:nvSpPr>
        <p:spPr>
          <a:xfrm>
            <a:off x="-1" y="0"/>
            <a:ext cx="9144001" cy="635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What strategies might I use next time to get better results?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More clearly defining the project requirements in the beginning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More tickets on the Kanban board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What do I need to strengthen my understanding in?</a:t>
            </a:r>
            <a:endParaRPr lang="en-US" sz="4000" dirty="0"/>
          </a:p>
          <a:p>
            <a:pPr lvl="1">
              <a:lnSpc>
                <a:spcPct val="120000"/>
              </a:lnSpc>
            </a:pPr>
            <a:r>
              <a:rPr lang="en-US" sz="2400" dirty="0" err="1"/>
              <a:t>Javascript</a:t>
            </a:r>
            <a:r>
              <a:rPr lang="en-US" sz="2400" dirty="0"/>
              <a:t> and getting APIs to talk to each other/ work together</a:t>
            </a:r>
          </a:p>
          <a:p>
            <a:pPr lvl="1"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sz="4000" b="1" dirty="0"/>
              <a:t>How might I go about this?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More practice</a:t>
            </a:r>
          </a:p>
        </p:txBody>
      </p:sp>
    </p:spTree>
    <p:extLst>
      <p:ext uri="{BB962C8B-B14F-4D97-AF65-F5344CB8AC3E}">
        <p14:creationId xmlns:p14="http://schemas.microsoft.com/office/powerpoint/2010/main" val="386146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46000">
              <a:srgbClr val="FF0046">
                <a:alpha val="81961"/>
              </a:srgbClr>
            </a:gs>
            <a:gs pos="100000">
              <a:srgbClr val="7030A0">
                <a:alpha val="54118"/>
              </a:srgbClr>
            </a:gs>
            <a:gs pos="100000">
              <a:srgbClr val="8BD9EE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6FDB17D-94D0-8B43-AADF-5BECD5BDE3C6}"/>
              </a:ext>
            </a:extLst>
          </p:cNvPr>
          <p:cNvSpPr/>
          <p:nvPr/>
        </p:nvSpPr>
        <p:spPr>
          <a:xfrm>
            <a:off x="152400" y="381000"/>
            <a:ext cx="8458200" cy="4495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FUTURE IMPROVEMENTS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Carousal with clickable links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Carousal images that update dynamically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Implement a calendar feature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Shopping cart for users to check out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Ability to create user account, app would track past purchases and suggest future purchases</a:t>
            </a:r>
          </a:p>
        </p:txBody>
      </p:sp>
    </p:spTree>
    <p:extLst>
      <p:ext uri="{BB962C8B-B14F-4D97-AF65-F5344CB8AC3E}">
        <p14:creationId xmlns:p14="http://schemas.microsoft.com/office/powerpoint/2010/main" val="233011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0AA60-C154-5F49-8008-FD3FC889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29" y="4643242"/>
            <a:ext cx="1628613" cy="1628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72695-2A8E-4344-BB60-48F7482AD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9" y="1284355"/>
            <a:ext cx="3706709" cy="1795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EDB35-AE50-AC41-9EB5-EE6965E4A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804" y="1398504"/>
            <a:ext cx="2586841" cy="1446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974A0-6AB0-0149-8AB6-E1DF0B295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28" y="3248719"/>
            <a:ext cx="2586841" cy="139452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1DEE2-1E21-CE4E-94C0-DECCD2B44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89" y="5006332"/>
            <a:ext cx="4510140" cy="914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813924-DC4D-394B-B6C3-D6006F071CCA}"/>
              </a:ext>
            </a:extLst>
          </p:cNvPr>
          <p:cNvSpPr txBox="1"/>
          <p:nvPr/>
        </p:nvSpPr>
        <p:spPr>
          <a:xfrm>
            <a:off x="1431465" y="424738"/>
            <a:ext cx="559187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LIST OF TECHNOLOGIES USED</a:t>
            </a:r>
          </a:p>
          <a:p>
            <a:endParaRPr lang="en-US" sz="1350" dirty="0"/>
          </a:p>
        </p:txBody>
      </p:sp>
      <p:pic>
        <p:nvPicPr>
          <p:cNvPr id="3" name="Picture 4" descr="Astronomy/Weather Clock">
            <a:extLst>
              <a:ext uri="{FF2B5EF4-FFF2-40B4-BE49-F238E27FC236}">
                <a16:creationId xmlns:a16="http://schemas.microsoft.com/office/drawing/2014/main" id="{3B8D62DE-66A1-AB42-954D-3ED93A6A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98" y="3342875"/>
            <a:ext cx="4091558" cy="1076726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>
            <a:bevelT w="139700" prst="cross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191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3729</TotalTime>
  <Words>277</Words>
  <Application>Microsoft Macintosh PowerPoint</Application>
  <PresentationFormat>On-screen Show (4:3)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MOCK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EVENTBRITE 2.0</dc:title>
  <dc:creator>Sevim Guloglu</dc:creator>
  <cp:lastModifiedBy>Sevim Guloglu</cp:lastModifiedBy>
  <cp:revision>83</cp:revision>
  <dcterms:created xsi:type="dcterms:W3CDTF">2021-07-04T03:26:39Z</dcterms:created>
  <dcterms:modified xsi:type="dcterms:W3CDTF">2021-07-09T03:22:06Z</dcterms:modified>
</cp:coreProperties>
</file>